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6"/>
  </p:notesMasterIdLst>
  <p:sldIdLst>
    <p:sldId id="263" r:id="rId5"/>
  </p:sldIdLst>
  <p:sldSz cx="9144000" cy="6858000" type="screen4x3"/>
  <p:notesSz cx="6858000" cy="9144000"/>
  <p:embeddedFontLst>
    <p:embeddedFont>
      <p:font typeface="Arial Black" panose="020B0A04020102020204" pitchFamily="34" charset="0"/>
      <p:regular r:id="rId7"/>
      <p:bold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hY8Ieg6wWkaOG0dAXeaSvRcmVJ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B8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734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36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35" Type="http://customschemas.google.com/relationships/presentationmetadata" Target="metadata"/></Relationships>
</file>

<file path=ppt/media/image1.png>
</file>

<file path=ppt/media/image2.pn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6"/>
          <p:cNvSpPr/>
          <p:nvPr/>
        </p:nvSpPr>
        <p:spPr>
          <a:xfrm>
            <a:off x="0" y="6019800"/>
            <a:ext cx="9144000" cy="838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6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381000" y="6248264"/>
            <a:ext cx="2895600" cy="43789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mailto:Lori.Meehan@colorado.edu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05A19-8932-4ACA-AD3C-80491F5FA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79" y="0"/>
            <a:ext cx="8229600" cy="1143000"/>
          </a:xfrm>
        </p:spPr>
        <p:txBody>
          <a:bodyPr/>
          <a:lstStyle/>
          <a:p>
            <a:pPr algn="ctr"/>
            <a:r>
              <a:rPr lang="en-US" dirty="0"/>
              <a:t>Apply to CU Boulder ECEE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964D6-7B1E-4502-A115-A6B1178E4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6179" y="3493226"/>
            <a:ext cx="5530527" cy="2474010"/>
          </a:xfrm>
        </p:spPr>
        <p:txBody>
          <a:bodyPr>
            <a:normAutofit fontScale="40000" lnSpcReduction="20000"/>
          </a:bodyPr>
          <a:lstStyle/>
          <a:p>
            <a:pPr marL="114300" indent="0">
              <a:buNone/>
            </a:pP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Use the QR code for full details of the application process, including the PhD Information Session recording and slides, and the links to sign-up for a master’s information session.</a:t>
            </a:r>
          </a:p>
          <a:p>
            <a:pPr marL="114300" indent="0">
              <a:buNone/>
            </a:pP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The deadline for PhD applicants for Fall is December 15; the deadline for MS applicants for Fall is February 15.</a:t>
            </a:r>
          </a:p>
          <a:p>
            <a:pPr marL="114300" indent="0">
              <a:buNone/>
            </a:pP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Email 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Lori.Meehan@colorado.edu</a:t>
            </a:r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 with any questions. </a:t>
            </a:r>
          </a:p>
          <a:p>
            <a:pPr marL="11430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A2BAA3-4E6F-4958-BC6C-61BFA368E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740" y="3429000"/>
            <a:ext cx="2575081" cy="2538236"/>
          </a:xfrm>
          <a:prstGeom prst="rect">
            <a:avLst/>
          </a:prstGeom>
        </p:spPr>
      </p:pic>
      <p:pic>
        <p:nvPicPr>
          <p:cNvPr id="8" name="Picture 7" descr="An aerial view of a stadium and mountains&#10;&#10;Description automatically generated">
            <a:extLst>
              <a:ext uri="{FF2B5EF4-FFF2-40B4-BE49-F238E27FC236}">
                <a16:creationId xmlns:a16="http://schemas.microsoft.com/office/drawing/2014/main" id="{03149E64-FCA2-408E-99B2-1E7053E450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7" r="10011"/>
          <a:stretch/>
        </p:blipFill>
        <p:spPr>
          <a:xfrm>
            <a:off x="357892" y="1060843"/>
            <a:ext cx="2761130" cy="2303931"/>
          </a:xfrm>
          <a:prstGeom prst="rect">
            <a:avLst/>
          </a:prstGeom>
        </p:spPr>
      </p:pic>
      <p:pic>
        <p:nvPicPr>
          <p:cNvPr id="10" name="Picture 9" descr="A group of people walking in the snow&#10;&#10;Description automatically generated">
            <a:extLst>
              <a:ext uri="{FF2B5EF4-FFF2-40B4-BE49-F238E27FC236}">
                <a16:creationId xmlns:a16="http://schemas.microsoft.com/office/drawing/2014/main" id="{4FEA880A-44F6-48D5-AAB4-61AF7A1ACD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7188" y="1069808"/>
            <a:ext cx="3413311" cy="2275541"/>
          </a:xfrm>
          <a:prstGeom prst="rect">
            <a:avLst/>
          </a:prstGeom>
        </p:spPr>
      </p:pic>
      <p:pic>
        <p:nvPicPr>
          <p:cNvPr id="12" name="Picture 11" descr="A group of cheerleaders holding a flag&#10;&#10;Description automatically generated">
            <a:extLst>
              <a:ext uri="{FF2B5EF4-FFF2-40B4-BE49-F238E27FC236}">
                <a16:creationId xmlns:a16="http://schemas.microsoft.com/office/drawing/2014/main" id="{B5274AAA-647D-48CE-87EA-75E45B0FE58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004" t="-755" r="29444" b="755"/>
          <a:stretch/>
        </p:blipFill>
        <p:spPr>
          <a:xfrm>
            <a:off x="6897630" y="1069808"/>
            <a:ext cx="1927412" cy="227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776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132"/>
    </mc:Choice>
    <mc:Fallback xmlns="">
      <p:transition spd="slow" advTm="236132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469151cb-2edd-4068-a707-177df533d035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B0E175CB4AB5438BCA2796AB537A8B" ma:contentTypeVersion="17" ma:contentTypeDescription="Create a new document." ma:contentTypeScope="" ma:versionID="86ba7fa9961ba95959650e3661340662">
  <xsd:schema xmlns:xsd="http://www.w3.org/2001/XMLSchema" xmlns:xs="http://www.w3.org/2001/XMLSchema" xmlns:p="http://schemas.microsoft.com/office/2006/metadata/properties" xmlns:ns2="469151cb-2edd-4068-a707-177df533d035" xmlns:ns3="b2d1dbbc-863f-4b52-a22e-d05a56781a6a" xmlns:ns4="92c16b9d-8c83-445e-a4f4-1fe3d2f43f13" targetNamespace="http://schemas.microsoft.com/office/2006/metadata/properties" ma:root="true" ma:fieldsID="247846dd6445def9a73b9525ea1813d1" ns2:_="" ns3:_="" ns4:_="">
    <xsd:import namespace="469151cb-2edd-4068-a707-177df533d035"/>
    <xsd:import namespace="b2d1dbbc-863f-4b52-a22e-d05a56781a6a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9151cb-2edd-4068-a707-177df533d0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d1dbbc-863f-4b52-a22e-d05a56781a6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79e34c6e-3adf-4be2-b2c6-de34dd8264eb}" ma:internalName="TaxCatchAll" ma:showField="CatchAllData" ma:web="b2d1dbbc-863f-4b52-a22e-d05a56781a6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31FD38-F94A-44A1-995B-9EB96A68B0E9}">
  <ds:schemaRefs>
    <ds:schemaRef ds:uri="http://schemas.microsoft.com/office/2006/metadata/properties"/>
    <ds:schemaRef ds:uri="http://schemas.microsoft.com/office/infopath/2007/PartnerControls"/>
    <ds:schemaRef ds:uri="92c16b9d-8c83-445e-a4f4-1fe3d2f43f13"/>
    <ds:schemaRef ds:uri="469151cb-2edd-4068-a707-177df533d035"/>
  </ds:schemaRefs>
</ds:datastoreItem>
</file>

<file path=customXml/itemProps2.xml><?xml version="1.0" encoding="utf-8"?>
<ds:datastoreItem xmlns:ds="http://schemas.openxmlformats.org/officeDocument/2006/customXml" ds:itemID="{7D66B855-8C6D-4C51-8161-B6D04C024E5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A0E201-D1E6-43E7-8EEB-938D67FB590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9151cb-2edd-4068-a707-177df533d035"/>
    <ds:schemaRef ds:uri="b2d1dbbc-863f-4b52-a22e-d05a56781a6a"/>
    <ds:schemaRef ds:uri="92c16b9d-8c83-445e-a4f4-1fe3d2f43f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2155</TotalTime>
  <Words>71</Words>
  <Application>Microsoft Office PowerPoint</Application>
  <PresentationFormat>On-screen Show (4:3)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Arial Black</vt:lpstr>
      <vt:lpstr>Arial</vt:lpstr>
      <vt:lpstr>Office Theme</vt:lpstr>
      <vt:lpstr>Apply to CU Boulder ECEE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waldo</dc:creator>
  <cp:lastModifiedBy>Lori Meehan</cp:lastModifiedBy>
  <cp:revision>17</cp:revision>
  <dcterms:created xsi:type="dcterms:W3CDTF">2010-10-12T21:13:14Z</dcterms:created>
  <dcterms:modified xsi:type="dcterms:W3CDTF">2024-10-18T18:40:11Z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0x010100F5B0E175CB4AB5438BCA2796AB537A8B</vt:lpwstr>
  </property>
  <property fmtid="{D5CDD505-2E9C-101B-9397-08002B2CF9AE}" pid="3" name="MediaServiceImageTags">
    <vt:lpwstr/>
  </property>
</Properties>
</file>